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DEA900"/>
    <a:srgbClr val="D20000"/>
    <a:srgbClr val="007635"/>
    <a:srgbClr val="009A46"/>
    <a:srgbClr val="F3F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8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8B34AB-EC67-2500-AF0D-0F51345C5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C55D9A-4AF4-AF7B-A3E7-F0585B3AF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82A194-8CCC-209D-02A9-1E959C53D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E97EAE-D258-5BDC-7B38-27DDC241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B89992-7413-4391-8235-270F14FA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382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2185D-3F93-C1D4-243C-A638E7157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4D086-5598-CD5C-F484-111467F91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133B30-3494-E5A0-729A-BB28043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0477D8-D724-DD74-21CD-F1A26CF6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1048FC-E861-6D1C-CE6F-2A8150274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12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8AF4F-AABB-9CFA-F9BB-4711B8876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454F12-1755-F8FD-7D4B-C7FB5B23F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628F43-F651-2DC3-5425-A6EE0B7C6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282B70-0ABF-FBDB-3E9C-3D9E4EC3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323BD3-7B90-0223-7E43-E6B3D443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19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24830-59AF-0950-253F-6C9680740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8DDC0-9D4B-70B4-F452-31046A87B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09EC8B-6768-B23A-77AB-7EA31DF85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8ADF71-F42E-028C-F9A6-E139C911F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12B287-F79B-5366-F5B6-C85186811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B2616E-1C33-1810-3B81-0B70A84E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24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5E7EB-FF62-8200-CED6-635058D8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C90AF5-03F4-E330-86E3-E3BE959FC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406742-D824-EB5C-7D57-19EE84A73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2A18DC8-592F-A652-5C6C-F6F36B6DE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8393CC-283F-41D9-1A9A-E202A2BB2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E1489E-276C-B101-6453-395007B35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AFD1348-FD30-1DB0-D2E4-6AE4B22DC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1F3DC4-4DD4-4E46-FFEC-3C364607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49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7AF65-54D1-8904-A427-DFB22D5D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D2911C-0397-065E-E1EB-3FD894322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33568E-808E-FC98-E751-6CE020FD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BD0AA1D-B7B3-D4F4-A73A-B0022D93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55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0C91B7-13E1-866A-F5F9-E06FAF31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D79676-7A01-7714-49A6-379FFC19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8B65AE-42FB-F6D9-B6AA-7EBF7F59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1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65F35-1B45-C565-3342-2A215BBC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F14F35-2C7D-A805-550F-C8DD0028A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2062E6-FAF3-EABB-FBF4-2B6704829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2571C1-251A-18D4-D470-B4FB98CA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6C536D-25B1-88C1-DDF8-4E3166592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9A2C6F-F968-BCC0-A242-58A0EB0B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73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AD2E6-B85A-9ED7-F37F-D578E5542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9C9735-1395-6352-517E-1649284C7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6022E7-81F1-679C-6DC4-4B7FF470A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68D739-9D02-C6DC-6589-DCF4B3CE5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083833-12AE-CC65-B990-1DB457FC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674ED7-B761-CDA2-5BBB-72BF621D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96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B76F9-862D-3A1E-7CB3-B2A94288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BB4BB1-7709-B48D-F40B-8E8E779E6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0F382B-8DC8-4F99-D236-28E7B3DA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32C90-8A42-5172-687C-356F96C3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CE562-6DB5-0820-AF71-DD1BB64C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00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A069D9-0D91-B3B3-6E92-609104E80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83D841-4C2D-4E47-760D-F991BD7DB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361109-8BA5-FCA2-9A14-869A979BF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0990D9-FC50-EC59-3EE6-E8B21F16D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E91A90-AC2B-B803-E5F3-F0A1941D4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7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8F348-9BA9-1F8E-B11C-B13F20168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39E694-A9F6-0436-CE9A-AF4D7CC8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CCDD92-4B39-0E78-FD5B-C5CD6D507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8942E-8C61-4BC2-AD02-428B5574EA8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71BBEB-F2C5-9366-64D3-9C6AFC931A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8696C1-1CFC-152A-EA1B-6F8392632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A15AD-722C-46AA-9450-E0576C4D6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146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23351" y="239075"/>
            <a:ext cx="1098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000" b="1" dirty="0"/>
              <a:t>«Farmatsevtika xodimlari kunini belgilash munosabati bilan «O‘zbekiston Respublikasi Tibbiyot xodimlari kunini belgilash to‘g‘risida»gi O‘zbekiston Respublikasi Qonuniga o‘zgartirish kiritish haqida»gi QL–289-sonli O‘zbekiston Respublikasi qonuni loyihasi to‘g‘risida </a:t>
            </a:r>
            <a:r>
              <a:rPr lang="az-Latn-AZ" sz="2000" dirty="0"/>
              <a:t>(</a:t>
            </a:r>
            <a:r>
              <a:rPr lang="en-US" sz="2000" dirty="0"/>
              <a:t>uchinchi</a:t>
            </a:r>
            <a:r>
              <a:rPr lang="az-Latn-AZ" sz="2000" dirty="0"/>
              <a:t> o‘qish).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587413" y="1472500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80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32229" y="231497"/>
            <a:ext cx="1098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400" b="1" dirty="0"/>
              <a:t>«O‘zbekiston Respublikasi Ma’muriy javobgarlik to‘g‘risidagi kodeksining 2091-moddasiga o‘zgartirish va qo‘shimcha kiritish haqida»gi O‘zbekiston Respublikasi Qonuni to‘g‘risida </a:t>
            </a:r>
            <a:r>
              <a:rPr lang="az-Latn-AZ" sz="2400" dirty="0"/>
              <a:t>(uchinchi o‘qish).</a:t>
            </a:r>
            <a:endParaRPr lang="az-Latn-AZ" sz="2400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312205" y="1481762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429474" y="523541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39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155073"/>
            <a:ext cx="109855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000" b="1" dirty="0"/>
              <a:t>«Umumiy harbiy majburiyat va harbiy xizmat to‘g‘risida»gi O‘zbekiston Respublikasi Qonunining </a:t>
            </a:r>
            <a:br>
              <a:rPr lang="en-US" sz="2000" b="1" dirty="0"/>
            </a:br>
            <a:r>
              <a:rPr lang="az-Latn-AZ" sz="2000" b="1" dirty="0"/>
              <a:t>7-moddasiga qo‘shimchalar va o‘zgartirish kiritish haqida»gi QL–282-sonli O‘zbekiston Respublikasi qonuni loyihasi to‘g‘risida </a:t>
            </a:r>
            <a:r>
              <a:rPr lang="az-Latn-AZ" sz="2000" dirty="0"/>
              <a:t>(uchinchi o‘qish).</a:t>
            </a:r>
          </a:p>
          <a:p>
            <a:pPr algn="just"/>
            <a:endParaRPr lang="az-Latn-AZ" sz="500" i="1" dirty="0"/>
          </a:p>
          <a:p>
            <a:pPr algn="just"/>
            <a:r>
              <a:rPr lang="az-Latn-AZ" sz="1400" i="1" dirty="0"/>
              <a:t>(«Umumiy harbiy majburiyat va harbiy xizmat to‘g‘risida»gi O‘zbekiston Respublikasi Qonuniga harbiy xizmatni o‘tash tartibini </a:t>
            </a:r>
            <a:br>
              <a:rPr lang="en-US" sz="1400" i="1" dirty="0"/>
            </a:br>
            <a:r>
              <a:rPr lang="az-Latn-AZ" sz="1400" i="1" dirty="0"/>
              <a:t>takomillashtirishga qaratilgan o‘zgartirish va qo‘shimchalar kiritish haqida»)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577987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85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211603"/>
            <a:ext cx="109855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1600" b="1" dirty="0"/>
              <a:t>«O‘zbekiston Respublikasining ayrim qonun hujjatlariga moliyaviy jarimalarni qo‘llashga, ushbu jarimalarning qo‘llanilishi ustidan shikoyat qilishga hamda qonunga xilof ravishda undirilgan mablag‘larni qaytarishga qaratilgan o‘zgartirish va qo‘shimchalar kiritish to‘g‘risida»gi QL–269-sonli O‘zbekiston Respublikasi qonuni loyihasi haqida </a:t>
            </a:r>
            <a:r>
              <a:rPr lang="az-Latn-AZ" sz="1600" dirty="0"/>
              <a:t>(uchinchi o‘qish). </a:t>
            </a:r>
          </a:p>
          <a:p>
            <a:pPr algn="just"/>
            <a:endParaRPr lang="az-Latn-AZ" sz="1050" i="1" dirty="0"/>
          </a:p>
          <a:p>
            <a:pPr algn="just"/>
            <a:r>
              <a:rPr lang="az-Latn-AZ" sz="1400" i="1" dirty="0"/>
              <a:t>(«O‘zbekiston Respublikasining ayrim qonun hujjatlariga moliyaviy jarimalarni qo‘llash tartibini belgilashga, ular ustidan shikoyat qilishga hamda noqonuniy undirilgan mablag‘larni qaytarishga qaratilgan o‘zgartirish va qo‘shimchalar kiritish to‘g‘risida»)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592754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552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211603"/>
            <a:ext cx="109855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b="1" dirty="0"/>
              <a:t>«Valyutani tartibga solish to‘g‘risida»gi O‘zbekiston Respublikasi Qonunining 111-moddasiga tadbirkorlik subyektlarini qo‘llab-quvvatlashga qaratilgan qo‘shimcha va o‘zgartirish kiritish haqida»gi QL–274-sonli O‘zbekiston Respublikasi qonuni loyihasi to‘g‘risida </a:t>
            </a:r>
            <a:r>
              <a:rPr lang="az-Latn-AZ" dirty="0"/>
              <a:t>(uchinchi o‘qish). </a:t>
            </a:r>
          </a:p>
          <a:p>
            <a:pPr algn="just"/>
            <a:endParaRPr lang="az-Latn-AZ" sz="700" b="1" dirty="0"/>
          </a:p>
          <a:p>
            <a:pPr algn="just"/>
            <a:r>
              <a:rPr lang="az-Latn-AZ" sz="1600" i="1" dirty="0"/>
              <a:t>(«Valyutani tartibga solish to‘g‘risida»gi O‘zbekiston Respublikasi Qonuniga tadbirkorlik subyektlarini qo‘llab-quvvatlashga qaratilgan qo‘shimchalar kiritish haqida»)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592754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333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386674"/>
            <a:ext cx="109855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200" b="1" dirty="0"/>
              <a:t>«O‘zbekiston Respublikasining ayrim qonun hujjatlariga sanoat xavfsizligini ta’minlash tizimini takomillashtirishga qaratilgan o‘zgartirish va qo‘shimchalar kiritish to‘g‘risida»gi </a:t>
            </a:r>
            <a:br>
              <a:rPr lang="en-US" sz="2200" b="1" dirty="0"/>
            </a:br>
            <a:r>
              <a:rPr lang="az-Latn-AZ" sz="2200" b="1" dirty="0"/>
              <a:t>QL–283-sonli O‘zbekiston Respublikasi qonuni loyihasi haqida </a:t>
            </a:r>
            <a:r>
              <a:rPr lang="az-Latn-AZ" sz="2200" dirty="0"/>
              <a:t>(ikkinchi o‘qish).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495569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09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488099"/>
            <a:ext cx="10985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800" b="1" dirty="0"/>
              <a:t>«Chiqindilar to‘g‘risida»gi QL–284-sonli O‘zbekiston Respublikasi qonuni loyihasi haqida </a:t>
            </a:r>
            <a:r>
              <a:rPr lang="az-Latn-AZ" sz="2800" dirty="0"/>
              <a:t>(birinchi o‘qish).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592754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7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488099"/>
            <a:ext cx="1098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000" b="1" dirty="0"/>
              <a:t>«Shanxay hamkorlik tashkilotiga a’zo davlatlarning xavfsizlikka tahdid va chaqiruvlarga qarshi kurashish bo‘yicha Universal markazi to‘g‘risidagi Bitimni (Tyanszin, 2025-yil 1-sentabr) ratifikatsiya qilish haqida»gi QL–286-sonli O‘zbekiston Respublikasi qonuni loyihasi to‘g‘risida </a:t>
            </a:r>
            <a:r>
              <a:rPr lang="az-Latn-AZ" sz="2000" dirty="0"/>
              <a:t>(uchinchi o‘qish).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592754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0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B50E4-E384-DC8C-AA14-F3C52B10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17" y="2801038"/>
            <a:ext cx="785374" cy="8302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FF896-EE54-16F8-5622-280E33CA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391" y="2621523"/>
            <a:ext cx="1189281" cy="11892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2CC06-E897-38B1-7792-7D300DFA2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18" y="3130470"/>
            <a:ext cx="964888" cy="2748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856A7-C1A7-B52C-0883-6C177D928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36" y="3029493"/>
            <a:ext cx="897571" cy="4768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E7398-6A24-75CC-BE92-FA9FD3342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137" y="2801038"/>
            <a:ext cx="785374" cy="790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F3872A-4C4B-544C-5CC0-8533EA89AEBE}"/>
              </a:ext>
            </a:extLst>
          </p:cNvPr>
          <p:cNvSpPr txBox="1"/>
          <p:nvPr/>
        </p:nvSpPr>
        <p:spPr>
          <a:xfrm>
            <a:off x="514473" y="328942"/>
            <a:ext cx="10985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z-Latn-AZ" sz="2000" b="1" dirty="0"/>
              <a:t>«Raqamli O‘zbekiston – 2030» strategiyasining 2026-yilga mo‘ljallangan ayrim maqsadli ko‘rsatkichlariga erishish bo‘yicha amalga oshirilayotgan ishlar to‘g‘risida»gi O‘zbekiston Respublikasi Oliy Majlisi Qonunchilik palatasining parlament so‘roviga O‘zbekiston Respublikasi raqamli texnologiyalar vaziri Sh. Shermatovning javobi haqida.</a:t>
            </a:r>
            <a:endParaRPr lang="az-Latn-AZ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83B48-D323-FDF1-7CEF-F7C609C985F5}"/>
              </a:ext>
            </a:extLst>
          </p:cNvPr>
          <p:cNvSpPr txBox="1"/>
          <p:nvPr/>
        </p:nvSpPr>
        <p:spPr>
          <a:xfrm>
            <a:off x="1223428" y="1592754"/>
            <a:ext cx="9567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z-Cyrl-U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b="1" dirty="0">
                <a:latin typeface="Arial" panose="020B0604020202020204" pitchFamily="34" charset="0"/>
                <a:cs typeface="Arial" panose="020B0604020202020204" pitchFamily="34" charset="0"/>
              </a:rPr>
              <a:t>Deputatlarning qonun (qaror) loyihalarini qabul qilishdagi ishtiroki haqidagi fraksiyalar kesimida ma'lumot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8EA796-8B27-5DB9-812D-BF25FE83BF9C}"/>
              </a:ext>
            </a:extLst>
          </p:cNvPr>
          <p:cNvSpPr txBox="1"/>
          <p:nvPr/>
        </p:nvSpPr>
        <p:spPr>
          <a:xfrm>
            <a:off x="287927" y="3812603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Tarafdorlar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064F80-1F80-C608-7A41-8B0C70713F31}"/>
              </a:ext>
            </a:extLst>
          </p:cNvPr>
          <p:cNvSpPr txBox="1"/>
          <p:nvPr/>
        </p:nvSpPr>
        <p:spPr>
          <a:xfrm>
            <a:off x="287927" y="4486371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Qarshilar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148FB1-123C-F194-4999-D11105C33068}"/>
              </a:ext>
            </a:extLst>
          </p:cNvPr>
          <p:cNvSpPr txBox="1"/>
          <p:nvPr/>
        </p:nvSpPr>
        <p:spPr>
          <a:xfrm>
            <a:off x="287927" y="5160139"/>
            <a:ext cx="28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Betaraflar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EFA047-0FE6-D522-E350-EBBF323292EE}"/>
              </a:ext>
            </a:extLst>
          </p:cNvPr>
          <p:cNvSpPr txBox="1"/>
          <p:nvPr/>
        </p:nvSpPr>
        <p:spPr>
          <a:xfrm>
            <a:off x="287927" y="5833907"/>
            <a:ext cx="35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Ovoz bermaganlar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A2F880-33E4-6556-CE37-079C765569BF}"/>
              </a:ext>
            </a:extLst>
          </p:cNvPr>
          <p:cNvSpPr txBox="1"/>
          <p:nvPr/>
        </p:nvSpPr>
        <p:spPr>
          <a:xfrm>
            <a:off x="3823849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67AA53-FBFF-B296-E904-E0EEBA360B2B}"/>
              </a:ext>
            </a:extLst>
          </p:cNvPr>
          <p:cNvSpPr txBox="1"/>
          <p:nvPr/>
        </p:nvSpPr>
        <p:spPr>
          <a:xfrm>
            <a:off x="519667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58B57B-FED9-24EB-049B-F73F20950C91}"/>
              </a:ext>
            </a:extLst>
          </p:cNvPr>
          <p:cNvSpPr txBox="1"/>
          <p:nvPr/>
        </p:nvSpPr>
        <p:spPr>
          <a:xfrm>
            <a:off x="6479470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8B92CB-DD48-791A-7BB4-F19B61064796}"/>
              </a:ext>
            </a:extLst>
          </p:cNvPr>
          <p:cNvSpPr txBox="1"/>
          <p:nvPr/>
        </p:nvSpPr>
        <p:spPr>
          <a:xfrm>
            <a:off x="7790084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D7C53-2A3C-4AFE-3291-2E4FB6EDD86D}"/>
              </a:ext>
            </a:extLst>
          </p:cNvPr>
          <p:cNvSpPr txBox="1"/>
          <p:nvPr/>
        </p:nvSpPr>
        <p:spPr>
          <a:xfrm>
            <a:off x="9100698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09D079-9D92-8903-2E71-CACB92065EE0}"/>
              </a:ext>
            </a:extLst>
          </p:cNvPr>
          <p:cNvSpPr txBox="1"/>
          <p:nvPr/>
        </p:nvSpPr>
        <p:spPr>
          <a:xfrm>
            <a:off x="3823849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E8FA2-9E95-C8CD-9ED6-EECD29586268}"/>
              </a:ext>
            </a:extLst>
          </p:cNvPr>
          <p:cNvSpPr txBox="1"/>
          <p:nvPr/>
        </p:nvSpPr>
        <p:spPr>
          <a:xfrm>
            <a:off x="519667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5564B9-612C-24C4-80CF-E43855BA3778}"/>
              </a:ext>
            </a:extLst>
          </p:cNvPr>
          <p:cNvSpPr txBox="1"/>
          <p:nvPr/>
        </p:nvSpPr>
        <p:spPr>
          <a:xfrm>
            <a:off x="6479470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A78C58-13F2-32D9-2C12-2E26BB34F509}"/>
              </a:ext>
            </a:extLst>
          </p:cNvPr>
          <p:cNvSpPr txBox="1"/>
          <p:nvPr/>
        </p:nvSpPr>
        <p:spPr>
          <a:xfrm>
            <a:off x="7790084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EA17E5-7FF7-2593-39FC-EE713CC0DCD8}"/>
              </a:ext>
            </a:extLst>
          </p:cNvPr>
          <p:cNvSpPr txBox="1"/>
          <p:nvPr/>
        </p:nvSpPr>
        <p:spPr>
          <a:xfrm>
            <a:off x="9100698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504F7F-8A79-AB64-97E8-9F2658ECBE4F}"/>
              </a:ext>
            </a:extLst>
          </p:cNvPr>
          <p:cNvSpPr txBox="1"/>
          <p:nvPr/>
        </p:nvSpPr>
        <p:spPr>
          <a:xfrm>
            <a:off x="3823849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FD8FA7-3E10-4197-964B-4874ECE19CB8}"/>
              </a:ext>
            </a:extLst>
          </p:cNvPr>
          <p:cNvSpPr txBox="1"/>
          <p:nvPr/>
        </p:nvSpPr>
        <p:spPr>
          <a:xfrm>
            <a:off x="519667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D2CBF0-BD6A-2BB5-8D19-7F44C07E2120}"/>
              </a:ext>
            </a:extLst>
          </p:cNvPr>
          <p:cNvSpPr txBox="1"/>
          <p:nvPr/>
        </p:nvSpPr>
        <p:spPr>
          <a:xfrm>
            <a:off x="6479470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4AE78E-80AF-4FD0-9714-BD5CB547A02F}"/>
              </a:ext>
            </a:extLst>
          </p:cNvPr>
          <p:cNvSpPr txBox="1"/>
          <p:nvPr/>
        </p:nvSpPr>
        <p:spPr>
          <a:xfrm>
            <a:off x="7790084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C7E8BE7-25A4-3A91-D0CC-29A7931AC35B}"/>
              </a:ext>
            </a:extLst>
          </p:cNvPr>
          <p:cNvSpPr txBox="1"/>
          <p:nvPr/>
        </p:nvSpPr>
        <p:spPr>
          <a:xfrm>
            <a:off x="9100698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158605-03C3-3465-C254-B4B1B61B85A6}"/>
              </a:ext>
            </a:extLst>
          </p:cNvPr>
          <p:cNvSpPr txBox="1"/>
          <p:nvPr/>
        </p:nvSpPr>
        <p:spPr>
          <a:xfrm>
            <a:off x="3823849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3EDF92-01EB-716D-8017-586A532BB15D}"/>
              </a:ext>
            </a:extLst>
          </p:cNvPr>
          <p:cNvSpPr txBox="1"/>
          <p:nvPr/>
        </p:nvSpPr>
        <p:spPr>
          <a:xfrm>
            <a:off x="519667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27DEF8-299C-6503-B4F2-85289D8BC45E}"/>
              </a:ext>
            </a:extLst>
          </p:cNvPr>
          <p:cNvSpPr txBox="1"/>
          <p:nvPr/>
        </p:nvSpPr>
        <p:spPr>
          <a:xfrm>
            <a:off x="6479470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625CA2-4EDA-639C-9250-1931665B3813}"/>
              </a:ext>
            </a:extLst>
          </p:cNvPr>
          <p:cNvSpPr txBox="1"/>
          <p:nvPr/>
        </p:nvSpPr>
        <p:spPr>
          <a:xfrm>
            <a:off x="7790084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2932C29-3FD8-B280-B272-0ADD85C12E4D}"/>
              </a:ext>
            </a:extLst>
          </p:cNvPr>
          <p:cNvSpPr txBox="1"/>
          <p:nvPr/>
        </p:nvSpPr>
        <p:spPr>
          <a:xfrm>
            <a:off x="9100698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C95E16-B4FC-B17C-C095-2B85A9877C8A}"/>
              </a:ext>
            </a:extLst>
          </p:cNvPr>
          <p:cNvSpPr txBox="1"/>
          <p:nvPr/>
        </p:nvSpPr>
        <p:spPr>
          <a:xfrm>
            <a:off x="10730056" y="3812603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76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uz-Latn-UZ" sz="2800" b="1" dirty="0">
              <a:solidFill>
                <a:srgbClr val="0076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D39407-90B4-EE43-40D1-E8260210ED18}"/>
              </a:ext>
            </a:extLst>
          </p:cNvPr>
          <p:cNvSpPr txBox="1"/>
          <p:nvPr/>
        </p:nvSpPr>
        <p:spPr>
          <a:xfrm>
            <a:off x="10730056" y="4486371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z-Cyrl-UZ" sz="2800" b="1" dirty="0">
                <a:solidFill>
                  <a:srgbClr val="D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D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4B472-18FE-D976-10EA-448142CC2A13}"/>
              </a:ext>
            </a:extLst>
          </p:cNvPr>
          <p:cNvSpPr txBox="1"/>
          <p:nvPr/>
        </p:nvSpPr>
        <p:spPr>
          <a:xfrm>
            <a:off x="10730056" y="5160139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2B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solidFill>
                <a:srgbClr val="F2B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904E98-1742-7055-7914-9D5DA5E7D738}"/>
              </a:ext>
            </a:extLst>
          </p:cNvPr>
          <p:cNvSpPr txBox="1"/>
          <p:nvPr/>
        </p:nvSpPr>
        <p:spPr>
          <a:xfrm>
            <a:off x="10730056" y="5833907"/>
            <a:ext cx="1010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uz-Latn-U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4B2B4FA-9267-574E-D15A-D46E5A33BCB4}"/>
              </a:ext>
            </a:extLst>
          </p:cNvPr>
          <p:cNvCxnSpPr>
            <a:cxnSpLocks/>
          </p:cNvCxnSpPr>
          <p:nvPr/>
        </p:nvCxnSpPr>
        <p:spPr>
          <a:xfrm flipV="1">
            <a:off x="10417429" y="2866652"/>
            <a:ext cx="0" cy="34289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B673F9D-5A7A-5540-5512-D643F6225D60}"/>
              </a:ext>
            </a:extLst>
          </p:cNvPr>
          <p:cNvSpPr txBox="1"/>
          <p:nvPr/>
        </p:nvSpPr>
        <p:spPr>
          <a:xfrm>
            <a:off x="10463036" y="2965697"/>
            <a:ext cx="154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NATIJA</a:t>
            </a:r>
            <a:endParaRPr lang="uz-Latn-U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06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</TotalTime>
  <Words>887</Words>
  <Application>Microsoft Office PowerPoint</Application>
  <PresentationFormat>Широкоэкранный</PresentationFormat>
  <Paragraphs>294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lenova</dc:creator>
  <cp:lastModifiedBy>Internet</cp:lastModifiedBy>
  <cp:revision>524</cp:revision>
  <dcterms:created xsi:type="dcterms:W3CDTF">2024-11-04T06:16:13Z</dcterms:created>
  <dcterms:modified xsi:type="dcterms:W3CDTF">2026-10-21T04:35:14Z</dcterms:modified>
</cp:coreProperties>
</file>